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D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CACE-CB27-475A-A36D-05CA90B01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ECD70-C338-46D2-871A-578036817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146D-1A79-4082-A67B-8D59ECB3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1592A-1F99-45E3-B40A-35AC2E02B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D986-9469-404D-B5ED-47E5C0E87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9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986D-D0C0-44C6-8264-DA004E7E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60EBF-07F1-4FE5-83C1-A7E75BA5F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545E4-6D60-400C-BA84-E35C0D67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CACCA-F590-48FE-BAF0-FCF63A28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7A4C-44D5-41EC-A175-1255811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6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39A226-A433-4896-BFE4-1B8D079A7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C99958-7160-4BEF-AF24-1B2B9B709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4B490-D352-4E4A-9527-90C68F28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B6397-BD35-4098-96F3-5DACF01A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ECBF6-EAC6-45E9-9722-B214BC6E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68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2972-265B-4C7F-8E6E-47D2E6E87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D5384-6529-4E35-B4D9-A3D53E6C8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F05BD-1F6B-425D-ACFA-4BD4A689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3AC6-D83B-4835-9ABE-B1910D3C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93342-66FD-4F83-8690-7EBD3E0B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6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C2FC-C1C4-460C-B543-6E8DE135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0B3127-6B0F-427A-9D46-2A7D917B4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982B9-969E-4627-936C-05AADF61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266FF-2E2A-454A-8CC2-6A10467A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17FC-DDF1-49A0-AE35-FB67A92E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0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C344-4956-4155-A2DE-3A843185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B2FE-D3AE-4E1D-AEA8-A04273AB9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CEDE5-1855-46AA-8BCB-E5BB068F1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AD75A-21DC-49CF-935B-88C46F49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73926-73B9-4F2F-88A1-01300FCF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EAA20-05DD-4B4A-B3B3-792790BB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31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F19C-C553-4415-BF5F-B2CB464C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2D88-8AB8-43B2-9666-49D51545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4F545-6B4B-4BED-85A7-6F14B3D76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6B2E8-2384-4B4E-AAE0-29A228976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31A2F-58BB-4AE4-91CB-39C59AFC0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D75D78-6798-4240-87BA-E6463EAB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84A25C-3979-4D0D-A262-2FD08C9C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3E4D0-D0F5-41C2-BA69-5F87CF5AC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145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90882-E1BF-486B-8FCA-47A0167D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1F5B1-F8F3-4CA8-B425-A2D8A363C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AC4DD-7C8C-456E-BCCC-FAB5CC21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02B10-5E89-4706-84B4-90C0EFDE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5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FD2F55-3FFA-45BF-98F2-9DA6CBB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FE86C4-76E5-4D81-B696-7E143080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985D0-58FF-4398-86C7-F1D8A82C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25FBB-F6AF-4233-9C9B-FBA25F17F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C9B1B-B1F6-4A18-97CF-359ED945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2DAD4-3464-42E7-9E5B-B24E2089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DD75C-7DBF-4883-B717-BCE42ACD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8F1DE-F2AC-4355-8968-B4C2C11D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18BD-FB05-4D6E-9DFB-1967B70CC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1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9B7D-4819-45B5-90B2-A8860B90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AE421-A22A-43AE-826A-60554C8CF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96712-5DA8-44AA-9EF0-C10B4224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8CA6E-16BC-428F-9C25-CE4E0370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8EF5-528B-4848-A15F-298437EE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701FC-6B14-4998-AEA4-91F791F09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5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336030-E970-4872-9831-BC92C77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CFF89-FE9A-45C9-9222-23EB2F49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CF12-97B8-4731-A3A6-24179F991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7239-6CFA-4ADC-A650-BE143EC4DD67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1B38F-B4A2-40EB-9C95-E54337F41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81522-8A5B-4FE6-847A-197DC4CD6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F564-4BF3-4955-A65A-A6E4692E5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pngall.com/wooden-frame-png" TargetMode="Externa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hyperlink" Target="https://youtu.be/3UKipi5Sk_k" TargetMode="External"/><Relationship Id="rId26" Type="http://schemas.openxmlformats.org/officeDocument/2006/relationships/hyperlink" Target="https://www.getepic.com/app/read/45444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87.pn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85.png"/><Relationship Id="rId25" Type="http://schemas.openxmlformats.org/officeDocument/2006/relationships/image" Target="../media/image89.png"/><Relationship Id="rId2" Type="http://schemas.openxmlformats.org/officeDocument/2006/relationships/image" Target="../media/image8.jpg"/><Relationship Id="rId16" Type="http://schemas.openxmlformats.org/officeDocument/2006/relationships/hyperlink" Target="https://youtu.be/uWhNzQUfmSE" TargetMode="External"/><Relationship Id="rId20" Type="http://schemas.openxmlformats.org/officeDocument/2006/relationships/hyperlink" Target="https://youtu.be/6tvXFif3M1o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www.getepic.com/app/read/15005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84.png"/><Relationship Id="rId23" Type="http://schemas.openxmlformats.org/officeDocument/2006/relationships/image" Target="../media/image88.png"/><Relationship Id="rId28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86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youtu.be/np5qkEI9Jok" TargetMode="External"/><Relationship Id="rId22" Type="http://schemas.openxmlformats.org/officeDocument/2006/relationships/hyperlink" Target="https://youtu.be/ApXy-B5WkjQ" TargetMode="External"/><Relationship Id="rId27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hyperlink" Target="https://youtu.be/wPIDO4howWM" TargetMode="External"/><Relationship Id="rId26" Type="http://schemas.openxmlformats.org/officeDocument/2006/relationships/image" Target="../media/image7.png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93.pn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92.png"/><Relationship Id="rId25" Type="http://schemas.openxmlformats.org/officeDocument/2006/relationships/image" Target="../media/image95.png"/><Relationship Id="rId2" Type="http://schemas.openxmlformats.org/officeDocument/2006/relationships/image" Target="../media/image8.jpg"/><Relationship Id="rId16" Type="http://schemas.openxmlformats.org/officeDocument/2006/relationships/hyperlink" Target="https://youtu.be/_j_XPFxy5js" TargetMode="External"/><Relationship Id="rId20" Type="http://schemas.openxmlformats.org/officeDocument/2006/relationships/hyperlink" Target="https://youtu.be/KfrLl365yn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youtu.be/oSkihS5mm-c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91.png"/><Relationship Id="rId23" Type="http://schemas.openxmlformats.org/officeDocument/2006/relationships/image" Target="../media/image94.png"/><Relationship Id="rId10" Type="http://schemas.openxmlformats.org/officeDocument/2006/relationships/image" Target="../media/image6.png"/><Relationship Id="rId19" Type="http://schemas.openxmlformats.org/officeDocument/2006/relationships/image" Target="../media/image7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bing.com/videos/search?q=town+is+by+the+sea+read+aloud&amp;docid=608052122366578099&amp;mid=8E9B1501A1FFF06D48AB8E9B1501A1FFF06D48AB&amp;view=detail&amp;FORM=VIRE" TargetMode="External"/><Relationship Id="rId22" Type="http://schemas.openxmlformats.org/officeDocument/2006/relationships/hyperlink" Target="https://youtu.be/Np5lFb-DWks" TargetMode="Externa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s://youtu.be/ctCb3jO-kwQ" TargetMode="External"/><Relationship Id="rId26" Type="http://schemas.openxmlformats.org/officeDocument/2006/relationships/hyperlink" Target="https://youtu.be/vpjAtvxA3xE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99.png"/><Relationship Id="rId34" Type="http://schemas.openxmlformats.org/officeDocument/2006/relationships/image" Target="../media/image7.pn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97.png"/><Relationship Id="rId25" Type="http://schemas.openxmlformats.org/officeDocument/2006/relationships/image" Target="../media/image101.png"/><Relationship Id="rId33" Type="http://schemas.openxmlformats.org/officeDocument/2006/relationships/image" Target="../media/image105.jpeg"/><Relationship Id="rId2" Type="http://schemas.openxmlformats.org/officeDocument/2006/relationships/image" Target="../media/image8.jpg"/><Relationship Id="rId16" Type="http://schemas.openxmlformats.org/officeDocument/2006/relationships/hyperlink" Target="https://www.bing.com/videos/search?q=stone+age+boy&amp;&amp;view=detail&amp;mid=D3AF3D17386F7DF8549BD3AF3D17386F7DF8549B&amp;&amp;FORM=VRDGAR&amp;ru=/videos/search?q%3Dstone%2Bage%2Bboy%26FORM%3DHDRSC4" TargetMode="External"/><Relationship Id="rId20" Type="http://schemas.openxmlformats.org/officeDocument/2006/relationships/hyperlink" Target="https://www.bing.com/videos/search?q=the+happy+lion&amp;ru=/videos/search?q%3dthe%2bhappy%2blion%26FORM%3dHDRSC4&amp;view=detail&amp;mid=30BA028B25F71488F73A30BA028B25F71488F73A&amp;rvsmid=24790A1D15811A60BF7C24790A1D15811A60BF7C&amp;FORM=VDRVRV" TargetMode="External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www.youtube.com/watch?v=RYCTt0SHnYc" TargetMode="External"/><Relationship Id="rId32" Type="http://schemas.openxmlformats.org/officeDocument/2006/relationships/hyperlink" Target="https://www.youtube.com/watch?v=kAo4-2UzgPo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96.png"/><Relationship Id="rId23" Type="http://schemas.openxmlformats.org/officeDocument/2006/relationships/image" Target="../media/image100.png"/><Relationship Id="rId28" Type="http://schemas.openxmlformats.org/officeDocument/2006/relationships/hyperlink" Target="https://youtu.be/g0Efqv4oOSY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98.png"/><Relationship Id="rId31" Type="http://schemas.openxmlformats.org/officeDocument/2006/relationships/image" Target="../media/image104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youtu.be/G6hv85gQoRg" TargetMode="External"/><Relationship Id="rId22" Type="http://schemas.openxmlformats.org/officeDocument/2006/relationships/hyperlink" Target="https://youtu.be/r8Fc-jaBlBo" TargetMode="External"/><Relationship Id="rId27" Type="http://schemas.openxmlformats.org/officeDocument/2006/relationships/image" Target="../media/image102.png"/><Relationship Id="rId30" Type="http://schemas.openxmlformats.org/officeDocument/2006/relationships/hyperlink" Target="https://youtu.be/EYlaGQxHKgY" TargetMode="External"/><Relationship Id="rId8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s://youtu.be/2-8oLcy1Eow" TargetMode="External"/><Relationship Id="rId26" Type="http://schemas.openxmlformats.org/officeDocument/2006/relationships/hyperlink" Target="https://youtu.be/QNlwgKIBCDo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109.jpg"/><Relationship Id="rId34" Type="http://schemas.openxmlformats.org/officeDocument/2006/relationships/image" Target="../media/image7.pn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07.jpg"/><Relationship Id="rId25" Type="http://schemas.openxmlformats.org/officeDocument/2006/relationships/image" Target="../media/image111.png"/><Relationship Id="rId33" Type="http://schemas.openxmlformats.org/officeDocument/2006/relationships/image" Target="../media/image115.png"/><Relationship Id="rId2" Type="http://schemas.openxmlformats.org/officeDocument/2006/relationships/image" Target="../media/image8.jpg"/><Relationship Id="rId16" Type="http://schemas.openxmlformats.org/officeDocument/2006/relationships/hyperlink" Target="https://youtu.be/y1iST5Bdir8" TargetMode="External"/><Relationship Id="rId20" Type="http://schemas.openxmlformats.org/officeDocument/2006/relationships/hyperlink" Target="https://www.getepic.com/app/read/70893" TargetMode="External"/><Relationship Id="rId29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youtu.be/s6VAgv6Rz54" TargetMode="External"/><Relationship Id="rId32" Type="http://schemas.openxmlformats.org/officeDocument/2006/relationships/hyperlink" Target="https://www.getepic.com/app/read/63309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106.jpg"/><Relationship Id="rId23" Type="http://schemas.openxmlformats.org/officeDocument/2006/relationships/image" Target="../media/image110.jpg"/><Relationship Id="rId28" Type="http://schemas.openxmlformats.org/officeDocument/2006/relationships/hyperlink" Target="https://youtu.be/3Ubt8r7nHVs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108.png"/><Relationship Id="rId31" Type="http://schemas.openxmlformats.org/officeDocument/2006/relationships/image" Target="../media/image114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bing.com/videos/search?q=can+you+see+me+chapter+1+read+outloud&amp;&amp;view=detail&amp;mid=D4A105D780045ACACF45D4A105D780045ACACF45&amp;&amp;FORM=VRDGAR&amp;ru=/videos/search?q%3Dcan%2Byou%2Bsee%2Bme%2Bchapter%2B1%2Bread%2Boutloud%26FORM%3DHDRSC4" TargetMode="External"/><Relationship Id="rId22" Type="http://schemas.openxmlformats.org/officeDocument/2006/relationships/hyperlink" Target="https://www.getepic.com/app/read/58722" TargetMode="External"/><Relationship Id="rId27" Type="http://schemas.openxmlformats.org/officeDocument/2006/relationships/image" Target="../media/image112.png"/><Relationship Id="rId30" Type="http://schemas.openxmlformats.org/officeDocument/2006/relationships/hyperlink" Target="https://youtu.be/7FSfG46qTxg" TargetMode="External"/><Relationship Id="rId8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18" Type="http://schemas.openxmlformats.org/officeDocument/2006/relationships/hyperlink" Target="https://www.youtube.com/watch?v=4eyvwZ6Glgw" TargetMode="External"/><Relationship Id="rId26" Type="http://schemas.openxmlformats.org/officeDocument/2006/relationships/image" Target="../media/image21.jpg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18.jp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6.jpg"/><Relationship Id="rId25" Type="http://schemas.openxmlformats.org/officeDocument/2006/relationships/hyperlink" Target="https://www.bing.com/videos/search?q=the+pied+piper+of+hamelin+michael+morpurgo&amp;&amp;view=detail&amp;mid=C00CDA620F7EEF58E02EC00CDA620F7EEF58E02E&amp;&amp;FORM=VRDGAR&amp;ru=/videos/search?q%3Dthe%2Bpied%2Bpiper%2Bof%2Bhamelin%2Bmichael%2Bmorpurgo%26FORM%3DHDRSC4" TargetMode="External"/><Relationship Id="rId2" Type="http://schemas.openxmlformats.org/officeDocument/2006/relationships/image" Target="../media/image8.jpg"/><Relationship Id="rId16" Type="http://schemas.openxmlformats.org/officeDocument/2006/relationships/hyperlink" Target="https://www.youtube.com/watch?v=5WGcvYf3krw" TargetMode="External"/><Relationship Id="rId20" Type="http://schemas.openxmlformats.org/officeDocument/2006/relationships/hyperlink" Target="https://www.youtube.com/watch?v=32DoDYyN77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24" Type="http://schemas.openxmlformats.org/officeDocument/2006/relationships/image" Target="../media/image20.jp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15.jpg"/><Relationship Id="rId23" Type="http://schemas.openxmlformats.org/officeDocument/2006/relationships/image" Target="../media/image19.jpg"/><Relationship Id="rId10" Type="http://schemas.openxmlformats.org/officeDocument/2006/relationships/image" Target="../media/image13.png"/><Relationship Id="rId19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hyperlink" Target="https://www.youtube.com/watch?v=Jfsmu-8WIZI" TargetMode="External"/><Relationship Id="rId22" Type="http://schemas.openxmlformats.org/officeDocument/2006/relationships/hyperlink" Target="https://www.youtube.com/watch?v=6D5zyLU8Ywc" TargetMode="External"/><Relationship Id="rId27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hyperlink" Target="https://www.youtube.com/watch?v=TukrzEIf9vU" TargetMode="External"/><Relationship Id="rId26" Type="http://schemas.openxmlformats.org/officeDocument/2006/relationships/hyperlink" Target="https://www.getepic.com/app/read/70888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25.jpg"/><Relationship Id="rId34" Type="http://schemas.openxmlformats.org/officeDocument/2006/relationships/hyperlink" Target="https://www.youtube.com/watch?v=nQHaPPNr6zc" TargetMode="External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23.jpg"/><Relationship Id="rId25" Type="http://schemas.openxmlformats.org/officeDocument/2006/relationships/image" Target="../media/image27.jpg"/><Relationship Id="rId33" Type="http://schemas.openxmlformats.org/officeDocument/2006/relationships/image" Target="../media/image31.jpg"/><Relationship Id="rId2" Type="http://schemas.openxmlformats.org/officeDocument/2006/relationships/image" Target="../media/image8.jpg"/><Relationship Id="rId16" Type="http://schemas.openxmlformats.org/officeDocument/2006/relationships/hyperlink" Target="https://www.youtube.com/watch?v=onSOJvpgLyE" TargetMode="External"/><Relationship Id="rId20" Type="http://schemas.openxmlformats.org/officeDocument/2006/relationships/hyperlink" Target="https://www.youtube.com/watch?v=3Q4W2P4HgcY" TargetMode="External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www.youtube.com/watch?v=hVISdjAFx0s" TargetMode="External"/><Relationship Id="rId32" Type="http://schemas.openxmlformats.org/officeDocument/2006/relationships/hyperlink" Target="https://www.getepic.com/app/read/66653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22.jpeg"/><Relationship Id="rId23" Type="http://schemas.openxmlformats.org/officeDocument/2006/relationships/image" Target="../media/image26.jpeg"/><Relationship Id="rId28" Type="http://schemas.openxmlformats.org/officeDocument/2006/relationships/hyperlink" Target="https://www.youtube.com/watch?v=UWx8R4l3orE" TargetMode="External"/><Relationship Id="rId36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24.jpg"/><Relationship Id="rId31" Type="http://schemas.openxmlformats.org/officeDocument/2006/relationships/image" Target="../media/image30.jp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watch?v=TVKXRJ9xNqk" TargetMode="External"/><Relationship Id="rId22" Type="http://schemas.openxmlformats.org/officeDocument/2006/relationships/hyperlink" Target="https://www.youtube.com/watch?v=nV4ZYfPPftI" TargetMode="External"/><Relationship Id="rId27" Type="http://schemas.openxmlformats.org/officeDocument/2006/relationships/image" Target="../media/image28.jpeg"/><Relationship Id="rId30" Type="http://schemas.openxmlformats.org/officeDocument/2006/relationships/hyperlink" Target="https://www.getepic.com/app/read/50255" TargetMode="External"/><Relationship Id="rId35" Type="http://schemas.openxmlformats.org/officeDocument/2006/relationships/image" Target="../media/image32.jpg"/><Relationship Id="rId8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hyperlink" Target="https://www.youtube.com/watch?v=6P-Y_M9q7RM" TargetMode="External"/><Relationship Id="rId26" Type="http://schemas.openxmlformats.org/officeDocument/2006/relationships/hyperlink" Target="https://www.youtube.com/watch?v=K_xZWu_eILE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36.jpeg"/><Relationship Id="rId34" Type="http://schemas.openxmlformats.org/officeDocument/2006/relationships/hyperlink" Target="https://www.youtube.com/watch?v=QoPS0Ok5YiI" TargetMode="External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4.png"/><Relationship Id="rId17" Type="http://schemas.openxmlformats.org/officeDocument/2006/relationships/image" Target="../media/image34.jpg"/><Relationship Id="rId25" Type="http://schemas.openxmlformats.org/officeDocument/2006/relationships/image" Target="../media/image38.jpg"/><Relationship Id="rId33" Type="http://schemas.openxmlformats.org/officeDocument/2006/relationships/image" Target="../media/image42.jpg"/><Relationship Id="rId2" Type="http://schemas.openxmlformats.org/officeDocument/2006/relationships/image" Target="../media/image8.jpg"/><Relationship Id="rId16" Type="http://schemas.openxmlformats.org/officeDocument/2006/relationships/hyperlink" Target="https://www.youtube.com/watch?v=cRAAQ8EWzig" TargetMode="External"/><Relationship Id="rId20" Type="http://schemas.openxmlformats.org/officeDocument/2006/relationships/hyperlink" Target="https://www.youtube.com/watch?v=b2zG_lb31y0" TargetMode="External"/><Relationship Id="rId29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hyperlink" Target="https://www.youtube.com/watch?v=lE1epVAnG9A" TargetMode="External"/><Relationship Id="rId32" Type="http://schemas.openxmlformats.org/officeDocument/2006/relationships/hyperlink" Target="https://www.youtube.com/watch?v=e8YwbyMNBag" TargetMode="External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33.jpg"/><Relationship Id="rId23" Type="http://schemas.openxmlformats.org/officeDocument/2006/relationships/image" Target="../media/image37.jpg"/><Relationship Id="rId28" Type="http://schemas.openxmlformats.org/officeDocument/2006/relationships/hyperlink" Target="https://www.youtube.com/watch?v=NBt4cDGTXaw" TargetMode="External"/><Relationship Id="rId36" Type="http://schemas.openxmlformats.org/officeDocument/2006/relationships/image" Target="../media/image7.png"/><Relationship Id="rId10" Type="http://schemas.openxmlformats.org/officeDocument/2006/relationships/image" Target="../media/image6.png"/><Relationship Id="rId19" Type="http://schemas.openxmlformats.org/officeDocument/2006/relationships/image" Target="../media/image35.jpeg"/><Relationship Id="rId31" Type="http://schemas.openxmlformats.org/officeDocument/2006/relationships/image" Target="../media/image41.jpe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watch?v=TsgNuAaBloI" TargetMode="External"/><Relationship Id="rId22" Type="http://schemas.openxmlformats.org/officeDocument/2006/relationships/hyperlink" Target="https://www.getepic.com/app/read/67402" TargetMode="External"/><Relationship Id="rId27" Type="http://schemas.openxmlformats.org/officeDocument/2006/relationships/image" Target="../media/image39.jpg"/><Relationship Id="rId30" Type="http://schemas.openxmlformats.org/officeDocument/2006/relationships/hyperlink" Target="https://www.youtube.com/watch?v=489micE6eHU" TargetMode="External"/><Relationship Id="rId35" Type="http://schemas.openxmlformats.org/officeDocument/2006/relationships/image" Target="../media/image43.jp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hyperlink" Target="https://www.youtube.com/watch?v=sgeLV4thbr4" TargetMode="External"/><Relationship Id="rId26" Type="http://schemas.openxmlformats.org/officeDocument/2006/relationships/hyperlink" Target="https://youtu.be/fx0LQkmEmmA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47.jpe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45.jpeg"/><Relationship Id="rId25" Type="http://schemas.openxmlformats.org/officeDocument/2006/relationships/image" Target="../media/image49.jpeg"/><Relationship Id="rId2" Type="http://schemas.openxmlformats.org/officeDocument/2006/relationships/image" Target="../media/image8.jpg"/><Relationship Id="rId16" Type="http://schemas.openxmlformats.org/officeDocument/2006/relationships/hyperlink" Target="https://youtu.be/nrkTxSHPrEw" TargetMode="External"/><Relationship Id="rId20" Type="http://schemas.openxmlformats.org/officeDocument/2006/relationships/hyperlink" Target="https://www.youtube.com/watch?v=x9qCa0wntIY" TargetMode="External"/><Relationship Id="rId29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www.youtube.com/watch?v=6qrEyjVMajY" TargetMode="External"/><Relationship Id="rId32" Type="http://schemas.openxmlformats.org/officeDocument/2006/relationships/image" Target="../media/image7.pn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44.jpeg"/><Relationship Id="rId23" Type="http://schemas.openxmlformats.org/officeDocument/2006/relationships/image" Target="../media/image48.jpeg"/><Relationship Id="rId28" Type="http://schemas.openxmlformats.org/officeDocument/2006/relationships/hyperlink" Target="https://www.bing.com/videos/search?q=the+proudest+blue+read+aloud&amp;docid=608003219870858370&amp;mid=82F62411807A1A95A39482F62411807A1A95A394&amp;view=detail&amp;FORM=VIRE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46.jpeg"/><Relationship Id="rId31" Type="http://schemas.openxmlformats.org/officeDocument/2006/relationships/image" Target="../media/image52.jp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youtube.com/watch?v=3sNVhNThxcc" TargetMode="External"/><Relationship Id="rId22" Type="http://schemas.openxmlformats.org/officeDocument/2006/relationships/hyperlink" Target="https://www.youtube.com/watch?v=CF4kQfEVJLM" TargetMode="External"/><Relationship Id="rId27" Type="http://schemas.openxmlformats.org/officeDocument/2006/relationships/image" Target="../media/image50.jpg"/><Relationship Id="rId30" Type="http://schemas.openxmlformats.org/officeDocument/2006/relationships/hyperlink" Target="https://youtu.be/tNW3GA2GF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55.jpg"/><Relationship Id="rId26" Type="http://schemas.openxmlformats.org/officeDocument/2006/relationships/image" Target="../media/image59.jpg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hyperlink" Target="https://www.getepic.com/app/read/33981" TargetMode="External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s://youtu.be/8YANw78y68E" TargetMode="External"/><Relationship Id="rId25" Type="http://schemas.openxmlformats.org/officeDocument/2006/relationships/hyperlink" Target="https://www.youtube.com/watch?v=34hEO5oGnn8" TargetMode="External"/><Relationship Id="rId2" Type="http://schemas.openxmlformats.org/officeDocument/2006/relationships/image" Target="../media/image8.jpg"/><Relationship Id="rId16" Type="http://schemas.openxmlformats.org/officeDocument/2006/relationships/image" Target="../media/image54.jpg"/><Relationship Id="rId20" Type="http://schemas.openxmlformats.org/officeDocument/2006/relationships/image" Target="../media/image56.jp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58.jp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53.jpg"/><Relationship Id="rId23" Type="http://schemas.openxmlformats.org/officeDocument/2006/relationships/hyperlink" Target="https://www.youtube.com/watch?v=ePTBKDjwc3I" TargetMode="External"/><Relationship Id="rId28" Type="http://schemas.openxmlformats.org/officeDocument/2006/relationships/image" Target="../media/image60.jpg"/><Relationship Id="rId10" Type="http://schemas.openxmlformats.org/officeDocument/2006/relationships/image" Target="../media/image6.png"/><Relationship Id="rId19" Type="http://schemas.openxmlformats.org/officeDocument/2006/relationships/hyperlink" Target="https://www.getepic.com/app/read/68866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bing.com/videos/search?q=big+red+lollipop+book+read+aloud&amp;docid=608011272934926382&amp;mid=027E784209E750BC84AB027E784209E750BC84AB&amp;view=detail&amp;FORM=VIRE" TargetMode="External"/><Relationship Id="rId22" Type="http://schemas.openxmlformats.org/officeDocument/2006/relationships/image" Target="../media/image57.jpg"/><Relationship Id="rId27" Type="http://schemas.openxmlformats.org/officeDocument/2006/relationships/hyperlink" Target="https://youtu.be/lHX2cfXdzr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63.jpg"/><Relationship Id="rId26" Type="http://schemas.openxmlformats.org/officeDocument/2006/relationships/hyperlink" Target="https://www.getepic.com/app/read/45278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image" Target="../media/image65.jpeg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s://youtu.be/Clpw7PG7m1Q" TargetMode="External"/><Relationship Id="rId25" Type="http://schemas.openxmlformats.org/officeDocument/2006/relationships/image" Target="../media/image67.jpeg"/><Relationship Id="rId2" Type="http://schemas.openxmlformats.org/officeDocument/2006/relationships/image" Target="../media/image8.jpg"/><Relationship Id="rId16" Type="http://schemas.openxmlformats.org/officeDocument/2006/relationships/image" Target="../media/image62.jpg"/><Relationship Id="rId20" Type="http://schemas.openxmlformats.org/officeDocument/2006/relationships/hyperlink" Target="https://www.youtube.com/watch?v=p8S9zsB42i0" TargetMode="External"/><Relationship Id="rId29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hyperlink" Target="https://www.youtube.com/watch?v=Z3cmddZh6t8" TargetMode="External"/><Relationship Id="rId32" Type="http://schemas.openxmlformats.org/officeDocument/2006/relationships/image" Target="../media/image7.pn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61.jpg"/><Relationship Id="rId23" Type="http://schemas.openxmlformats.org/officeDocument/2006/relationships/image" Target="../media/image66.jpg"/><Relationship Id="rId28" Type="http://schemas.openxmlformats.org/officeDocument/2006/relationships/hyperlink" Target="https://www.getepic.com/app/read/68786" TargetMode="External"/><Relationship Id="rId10" Type="http://schemas.openxmlformats.org/officeDocument/2006/relationships/image" Target="../media/image6.png"/><Relationship Id="rId19" Type="http://schemas.openxmlformats.org/officeDocument/2006/relationships/image" Target="../media/image64.png"/><Relationship Id="rId31" Type="http://schemas.openxmlformats.org/officeDocument/2006/relationships/image" Target="../media/image7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bing.com/videos/search?q=the+little+engine+that+could+read+aloud&amp;&amp;view=detail&amp;mid=702B9288EF8F159C0877702B9288EF8F159C0877&amp;&amp;FORM=VRDGAR&amp;ru=/videos/search?q%3Dthe%20little%20engine%20that%20could%20read%20aloud%26qs%3DMM%26form%3DQBVR%26sp%3D1%26pq%3Dthe%20little%20engine%20that%20could%20read%20al%26sc%3D4-36%26cvid%3DF66F0A69B65E42968EB7A8A35CE5B0D3" TargetMode="External"/><Relationship Id="rId22" Type="http://schemas.openxmlformats.org/officeDocument/2006/relationships/hyperlink" Target="https://www.getepic.com/app/read/56783" TargetMode="External"/><Relationship Id="rId27" Type="http://schemas.openxmlformats.org/officeDocument/2006/relationships/image" Target="../media/image68.jpg"/><Relationship Id="rId30" Type="http://schemas.openxmlformats.org/officeDocument/2006/relationships/hyperlink" Target="https://youtu.be/IYI4lP5xb-0" TargetMode="Externa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73.png"/><Relationship Id="rId26" Type="http://schemas.openxmlformats.org/officeDocument/2006/relationships/image" Target="../media/image77.jpeg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hyperlink" Target="https://www.getepic.com/app/read/72701" TargetMode="External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s://youtu.be/wPIDO4howWM" TargetMode="External"/><Relationship Id="rId25" Type="http://schemas.openxmlformats.org/officeDocument/2006/relationships/hyperlink" Target="https://www.youtube.com/watch?v=f0PJbx6cUFo" TargetMode="External"/><Relationship Id="rId33" Type="http://schemas.openxmlformats.org/officeDocument/2006/relationships/image" Target="../media/image7.png"/><Relationship Id="rId2" Type="http://schemas.openxmlformats.org/officeDocument/2006/relationships/image" Target="../media/image8.jpg"/><Relationship Id="rId16" Type="http://schemas.openxmlformats.org/officeDocument/2006/relationships/image" Target="../media/image72.png"/><Relationship Id="rId20" Type="http://schemas.openxmlformats.org/officeDocument/2006/relationships/image" Target="../media/image74.png"/><Relationship Id="rId29" Type="http://schemas.openxmlformats.org/officeDocument/2006/relationships/hyperlink" Target="https://www.bing.com/videos/search?q=rosa+parks+by+LISBETH+KAISER&amp;docid=608002077409239190&amp;mid=73EBAA5FA968E6CB684973EBAA5FA968E6CB6849&amp;view=detail&amp;FORM=VIR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76.jpeg"/><Relationship Id="rId32" Type="http://schemas.openxmlformats.org/officeDocument/2006/relationships/image" Target="../media/image80.pn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71.png"/><Relationship Id="rId23" Type="http://schemas.openxmlformats.org/officeDocument/2006/relationships/hyperlink" Target="https://www.youtube.com/watch?v=8eQ1MrbU35w" TargetMode="External"/><Relationship Id="rId28" Type="http://schemas.openxmlformats.org/officeDocument/2006/relationships/image" Target="../media/image78.png"/><Relationship Id="rId10" Type="http://schemas.openxmlformats.org/officeDocument/2006/relationships/image" Target="../media/image6.png"/><Relationship Id="rId19" Type="http://schemas.openxmlformats.org/officeDocument/2006/relationships/hyperlink" Target="https://youtu.be/PcLD1JUeLyw" TargetMode="External"/><Relationship Id="rId31" Type="http://schemas.openxmlformats.org/officeDocument/2006/relationships/hyperlink" Target="https://youtu.be/4UNRduYI_04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youtu.be/zqXNYZ_zEWw" TargetMode="External"/><Relationship Id="rId22" Type="http://schemas.openxmlformats.org/officeDocument/2006/relationships/image" Target="../media/image75.png"/><Relationship Id="rId27" Type="http://schemas.openxmlformats.org/officeDocument/2006/relationships/hyperlink" Target="https://video.link/w/jTYLb" TargetMode="External"/><Relationship Id="rId30" Type="http://schemas.openxmlformats.org/officeDocument/2006/relationships/image" Target="../media/image79.png"/><Relationship Id="rId8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hyperlink" Target="https://youtu.be/YT8jDsPn_PI" TargetMode="External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s://pixabay.com/en/table-coffee-table-wood-wooden-575916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82.png"/><Relationship Id="rId2" Type="http://schemas.openxmlformats.org/officeDocument/2006/relationships/image" Target="../media/image8.jpg"/><Relationship Id="rId16" Type="http://schemas.openxmlformats.org/officeDocument/2006/relationships/hyperlink" Target="https://youtu.be/dUKt1a6I3yw" TargetMode="Externa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hyperlink" Target="https://www.maxpixels.net/Furniture-Shelving-Bookshelf-Bookcase-Shelf-Wood-575818" TargetMode="External"/><Relationship Id="rId15" Type="http://schemas.openxmlformats.org/officeDocument/2006/relationships/image" Target="../media/image81.png"/><Relationship Id="rId10" Type="http://schemas.openxmlformats.org/officeDocument/2006/relationships/image" Target="../media/image6.png"/><Relationship Id="rId19" Type="http://schemas.openxmlformats.org/officeDocument/2006/relationships/image" Target="../media/image83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hyperlink" Target="https://www.puffinschools.co.uk/resources/ks2-video-malalas-magic-pencil-malala-yousafzai-2-mi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rtual Classroom Background | Teaching Resources">
            <a:extLst>
              <a:ext uri="{FF2B5EF4-FFF2-40B4-BE49-F238E27FC236}">
                <a16:creationId xmlns:a16="http://schemas.microsoft.com/office/drawing/2014/main" id="{24C5BAF5-D53E-45A5-8BE8-707A3262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26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87CF2-725C-44D9-85A4-01AA80AF8D77}"/>
              </a:ext>
            </a:extLst>
          </p:cNvPr>
          <p:cNvSpPr txBox="1"/>
          <p:nvPr/>
        </p:nvSpPr>
        <p:spPr>
          <a:xfrm>
            <a:off x="3551068" y="946150"/>
            <a:ext cx="7155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Ashlands Virtual Library</a:t>
            </a:r>
          </a:p>
          <a:p>
            <a:pPr algn="ctr"/>
            <a:endParaRPr lang="en-GB" sz="48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1F99F-52F2-4468-863A-10951F375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20182" y="3668482"/>
            <a:ext cx="2361159" cy="1048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4EF9BA-4F76-4E61-A3E0-583FCE9993EE}"/>
              </a:ext>
            </a:extLst>
          </p:cNvPr>
          <p:cNvSpPr txBox="1"/>
          <p:nvPr/>
        </p:nvSpPr>
        <p:spPr>
          <a:xfrm>
            <a:off x="2783228" y="6302497"/>
            <a:ext cx="159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6A228-6B3E-4955-9BAA-93E16A885306}"/>
              </a:ext>
            </a:extLst>
          </p:cNvPr>
          <p:cNvSpPr txBox="1"/>
          <p:nvPr/>
        </p:nvSpPr>
        <p:spPr>
          <a:xfrm>
            <a:off x="4872037" y="5334000"/>
            <a:ext cx="2447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6F03FA-0011-4B15-88EB-661218E594A9}"/>
              </a:ext>
            </a:extLst>
          </p:cNvPr>
          <p:cNvSpPr txBox="1"/>
          <p:nvPr/>
        </p:nvSpPr>
        <p:spPr>
          <a:xfrm>
            <a:off x="5238857" y="4286143"/>
            <a:ext cx="1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B55B8D-38B3-4A5B-8A2A-599154A2F8EE}"/>
              </a:ext>
            </a:extLst>
          </p:cNvPr>
          <p:cNvSpPr txBox="1"/>
          <p:nvPr/>
        </p:nvSpPr>
        <p:spPr>
          <a:xfrm>
            <a:off x="5238857" y="4286143"/>
            <a:ext cx="1714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/>
          </a:p>
        </p:txBody>
      </p:sp>
      <p:pic>
        <p:nvPicPr>
          <p:cNvPr id="27" name="Picture 4" descr="Home - Shibden Head Primary AcademyShibden Head Primary ...">
            <a:extLst>
              <a:ext uri="{FF2B5EF4-FFF2-40B4-BE49-F238E27FC236}">
                <a16:creationId xmlns:a16="http://schemas.microsoft.com/office/drawing/2014/main" id="{C84560E1-01EC-4538-B21A-FE2741258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58" y="3796390"/>
            <a:ext cx="2057737" cy="7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8" y="2320418"/>
            <a:ext cx="5153885" cy="3504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1" y="127112"/>
            <a:ext cx="2575609" cy="21672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86" y="4831716"/>
            <a:ext cx="1341501" cy="1573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4D8907-06EE-4E5A-8869-1604B19D0A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336" y="1772693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8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Collaboration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2888" y="4392088"/>
            <a:ext cx="988531" cy="1447391"/>
          </a:xfrm>
          <a:prstGeom prst="rect">
            <a:avLst/>
          </a:prstGeom>
        </p:spPr>
      </p:pic>
      <p:pic>
        <p:nvPicPr>
          <p:cNvPr id="4" name="Picture 3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8801" y="1029138"/>
            <a:ext cx="865680" cy="1314551"/>
          </a:xfrm>
          <a:prstGeom prst="rect">
            <a:avLst/>
          </a:prstGeom>
        </p:spPr>
      </p:pic>
      <p:pic>
        <p:nvPicPr>
          <p:cNvPr id="5" name="Picture 4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4470" y="2663557"/>
            <a:ext cx="1004235" cy="1539532"/>
          </a:xfrm>
          <a:prstGeom prst="rect">
            <a:avLst/>
          </a:prstGeom>
        </p:spPr>
      </p:pic>
      <p:pic>
        <p:nvPicPr>
          <p:cNvPr id="8" name="Picture 7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0917" y="2719501"/>
            <a:ext cx="1255344" cy="1483588"/>
          </a:xfrm>
          <a:prstGeom prst="rect">
            <a:avLst/>
          </a:prstGeom>
        </p:spPr>
      </p:pic>
      <p:pic>
        <p:nvPicPr>
          <p:cNvPr id="9" name="Picture 8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77521" y="2719501"/>
            <a:ext cx="1185557" cy="1515653"/>
          </a:xfrm>
          <a:prstGeom prst="rect">
            <a:avLst/>
          </a:prstGeom>
        </p:spPr>
      </p:pic>
      <p:pic>
        <p:nvPicPr>
          <p:cNvPr id="10" name="Picture 9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24162" y="1029138"/>
            <a:ext cx="1242136" cy="1341507"/>
          </a:xfrm>
          <a:prstGeom prst="rect">
            <a:avLst/>
          </a:prstGeom>
        </p:spPr>
      </p:pic>
      <p:pic>
        <p:nvPicPr>
          <p:cNvPr id="12" name="Picture 11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46714" y="4454716"/>
            <a:ext cx="1042714" cy="13221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E3C57F-73CB-42FF-841D-33C61934E0C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08566" y="689095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3609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Pride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603" y="4642308"/>
            <a:ext cx="1503081" cy="1115924"/>
          </a:xfrm>
          <a:prstGeom prst="rect">
            <a:avLst/>
          </a:prstGeom>
        </p:spPr>
      </p:pic>
      <p:pic>
        <p:nvPicPr>
          <p:cNvPr id="4" name="Picture 3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07050" y="2689894"/>
            <a:ext cx="1228856" cy="1450995"/>
          </a:xfrm>
          <a:prstGeom prst="rect">
            <a:avLst/>
          </a:prstGeom>
        </p:spPr>
      </p:pic>
      <p:pic>
        <p:nvPicPr>
          <p:cNvPr id="5" name="Picture 4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3039" y="1106761"/>
            <a:ext cx="992070" cy="1259771"/>
          </a:xfrm>
          <a:prstGeom prst="rect">
            <a:avLst/>
          </a:prstGeom>
        </p:spPr>
      </p:pic>
      <p:pic>
        <p:nvPicPr>
          <p:cNvPr id="8" name="Picture 7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822956" y="2689894"/>
            <a:ext cx="1090866" cy="1358500"/>
          </a:xfrm>
          <a:prstGeom prst="rect">
            <a:avLst/>
          </a:prstGeom>
        </p:spPr>
      </p:pic>
      <p:pic>
        <p:nvPicPr>
          <p:cNvPr id="9" name="Picture 8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959787" y="4546639"/>
            <a:ext cx="1030559" cy="1286232"/>
          </a:xfrm>
          <a:prstGeom prst="rect">
            <a:avLst/>
          </a:prstGeom>
        </p:spPr>
      </p:pic>
      <p:pic>
        <p:nvPicPr>
          <p:cNvPr id="10" name="Picture 9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43835" y="1104096"/>
            <a:ext cx="1046511" cy="12790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ACA70B6-CD12-49FA-8FAA-D3FE364A3F0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222803" y="692360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Friendship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3869" y="4481653"/>
            <a:ext cx="848659" cy="1313225"/>
          </a:xfrm>
          <a:prstGeom prst="rect">
            <a:avLst/>
          </a:prstGeom>
        </p:spPr>
      </p:pic>
      <p:pic>
        <p:nvPicPr>
          <p:cNvPr id="4" name="Picture 3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4523" y="2817761"/>
            <a:ext cx="1381660" cy="1381660"/>
          </a:xfrm>
          <a:prstGeom prst="rect">
            <a:avLst/>
          </a:prstGeom>
        </p:spPr>
      </p:pic>
      <p:pic>
        <p:nvPicPr>
          <p:cNvPr id="5" name="Picture 4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52066" y="4391504"/>
            <a:ext cx="949044" cy="1403374"/>
          </a:xfrm>
          <a:prstGeom prst="rect">
            <a:avLst/>
          </a:prstGeom>
        </p:spPr>
      </p:pic>
      <p:pic>
        <p:nvPicPr>
          <p:cNvPr id="8" name="Picture 7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60234" y="1052070"/>
            <a:ext cx="1040876" cy="1301095"/>
          </a:xfrm>
          <a:prstGeom prst="rect">
            <a:avLst/>
          </a:prstGeom>
        </p:spPr>
      </p:pic>
      <p:pic>
        <p:nvPicPr>
          <p:cNvPr id="9" name="Picture 8">
            <a:hlinkClick r:id="rId22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74716" y="2639672"/>
            <a:ext cx="1661183" cy="1487338"/>
          </a:xfrm>
          <a:prstGeom prst="rect">
            <a:avLst/>
          </a:prstGeom>
        </p:spPr>
      </p:pic>
      <p:pic>
        <p:nvPicPr>
          <p:cNvPr id="10" name="Picture 9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87828" y="2675467"/>
            <a:ext cx="987331" cy="1456861"/>
          </a:xfrm>
          <a:prstGeom prst="rect">
            <a:avLst/>
          </a:prstGeom>
        </p:spPr>
      </p:pic>
      <p:pic>
        <p:nvPicPr>
          <p:cNvPr id="11" name="Picture 10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0865" y="4521710"/>
            <a:ext cx="1120944" cy="1316457"/>
          </a:xfrm>
          <a:prstGeom prst="rect">
            <a:avLst/>
          </a:prstGeom>
        </p:spPr>
      </p:pic>
      <p:pic>
        <p:nvPicPr>
          <p:cNvPr id="12" name="Picture 11">
            <a:hlinkClick r:id="rId28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1315" y="976103"/>
            <a:ext cx="931542" cy="1377062"/>
          </a:xfrm>
          <a:prstGeom prst="rect">
            <a:avLst/>
          </a:prstGeom>
        </p:spPr>
      </p:pic>
      <p:pic>
        <p:nvPicPr>
          <p:cNvPr id="13" name="Picture 12">
            <a:hlinkClick r:id="rId30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902153" y="1065752"/>
            <a:ext cx="1084804" cy="1287413"/>
          </a:xfrm>
          <a:prstGeom prst="rect">
            <a:avLst/>
          </a:prstGeom>
        </p:spPr>
      </p:pic>
      <p:pic>
        <p:nvPicPr>
          <p:cNvPr id="29" name="Picture 6" descr="The Best Children's Books about Being Kind You Need to Read">
            <a:hlinkClick r:id="rId32"/>
            <a:extLst>
              <a:ext uri="{FF2B5EF4-FFF2-40B4-BE49-F238E27FC236}">
                <a16:creationId xmlns:a16="http://schemas.microsoft.com/office/drawing/2014/main" id="{377097B5-F48F-4AF5-8B7A-52874A1D4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70" y="1070409"/>
            <a:ext cx="1119089" cy="123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AEBF672-837B-4FA8-8D27-F6562E074CC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198402" y="68186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Trust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4" y="986858"/>
            <a:ext cx="919955" cy="1408427"/>
          </a:xfrm>
          <a:prstGeom prst="rect">
            <a:avLst/>
          </a:prstGeom>
        </p:spPr>
      </p:pic>
      <p:pic>
        <p:nvPicPr>
          <p:cNvPr id="5" name="Picture 4">
            <a:hlinkClick r:id="rId16"/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86" y="2844264"/>
            <a:ext cx="847614" cy="1302200"/>
          </a:xfrm>
          <a:prstGeom prst="rect">
            <a:avLst/>
          </a:prstGeom>
        </p:spPr>
      </p:pic>
      <p:pic>
        <p:nvPicPr>
          <p:cNvPr id="9" name="Picture 8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0768" y="4387451"/>
            <a:ext cx="1775012" cy="1481749"/>
          </a:xfrm>
          <a:prstGeom prst="rect">
            <a:avLst/>
          </a:prstGeom>
        </p:spPr>
      </p:pic>
      <p:pic>
        <p:nvPicPr>
          <p:cNvPr id="10" name="Picture 9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02" y="2675467"/>
            <a:ext cx="1177567" cy="1483734"/>
          </a:xfrm>
          <a:prstGeom prst="rect">
            <a:avLst/>
          </a:prstGeom>
        </p:spPr>
      </p:pic>
      <p:pic>
        <p:nvPicPr>
          <p:cNvPr id="11" name="Picture 10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582" y="2675467"/>
            <a:ext cx="1110567" cy="1399315"/>
          </a:xfrm>
          <a:prstGeom prst="rect">
            <a:avLst/>
          </a:prstGeom>
        </p:spPr>
      </p:pic>
      <p:pic>
        <p:nvPicPr>
          <p:cNvPr id="12" name="Picture 11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76468" y="4440615"/>
            <a:ext cx="917473" cy="1337813"/>
          </a:xfrm>
          <a:prstGeom prst="rect">
            <a:avLst/>
          </a:prstGeom>
        </p:spPr>
      </p:pic>
      <p:pic>
        <p:nvPicPr>
          <p:cNvPr id="13" name="Picture 12">
            <a:hlinkClick r:id="rId26"/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94069" y="1055583"/>
            <a:ext cx="907964" cy="1332601"/>
          </a:xfrm>
          <a:prstGeom prst="rect">
            <a:avLst/>
          </a:prstGeom>
        </p:spPr>
      </p:pic>
      <p:pic>
        <p:nvPicPr>
          <p:cNvPr id="14" name="Picture 13">
            <a:hlinkClick r:id="rId28"/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2599" y="2675467"/>
            <a:ext cx="893965" cy="1426280"/>
          </a:xfrm>
          <a:prstGeom prst="rect">
            <a:avLst/>
          </a:prstGeom>
        </p:spPr>
      </p:pic>
      <p:pic>
        <p:nvPicPr>
          <p:cNvPr id="15" name="Picture 14">
            <a:hlinkClick r:id="rId30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86067" y="1034418"/>
            <a:ext cx="922863" cy="1313305"/>
          </a:xfrm>
          <a:prstGeom prst="rect">
            <a:avLst/>
          </a:prstGeom>
        </p:spPr>
      </p:pic>
      <p:pic>
        <p:nvPicPr>
          <p:cNvPr id="16" name="Picture 15">
            <a:hlinkClick r:id="rId32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639475" y="4390760"/>
            <a:ext cx="1198914" cy="16494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14F4E68-B4E9-4CC0-9AFF-FCE188D76EC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222803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0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94765" y="73578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97" y="213097"/>
            <a:ext cx="2570111" cy="22417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Organisation</a:t>
            </a:r>
          </a:p>
        </p:txBody>
      </p:sp>
      <p:pic>
        <p:nvPicPr>
          <p:cNvPr id="31" name="Picture 30">
            <a:hlinkClick r:id="rId14"/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" y="1092201"/>
            <a:ext cx="1255677" cy="1252538"/>
          </a:xfrm>
          <a:prstGeom prst="rect">
            <a:avLst/>
          </a:prstGeom>
        </p:spPr>
      </p:pic>
      <p:pic>
        <p:nvPicPr>
          <p:cNvPr id="2048" name="Picture 2047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28" y="2675467"/>
            <a:ext cx="1431241" cy="1428379"/>
          </a:xfrm>
          <a:prstGeom prst="rect">
            <a:avLst/>
          </a:prstGeom>
        </p:spPr>
      </p:pic>
      <p:pic>
        <p:nvPicPr>
          <p:cNvPr id="2049" name="Picture 2048">
            <a:hlinkClick r:id="rId18"/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3" y="4475550"/>
            <a:ext cx="1298261" cy="1282682"/>
          </a:xfrm>
          <a:prstGeom prst="rect">
            <a:avLst/>
          </a:prstGeom>
        </p:spPr>
      </p:pic>
      <p:pic>
        <p:nvPicPr>
          <p:cNvPr id="2050" name="Picture 2049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83" y="1067755"/>
            <a:ext cx="1301430" cy="1301430"/>
          </a:xfrm>
          <a:prstGeom prst="rect">
            <a:avLst/>
          </a:prstGeom>
        </p:spPr>
      </p:pic>
      <p:pic>
        <p:nvPicPr>
          <p:cNvPr id="2051" name="Picture 2050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77" y="2675467"/>
            <a:ext cx="1055467" cy="1382320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47" y="4475550"/>
            <a:ext cx="1000711" cy="1371217"/>
          </a:xfrm>
          <a:prstGeom prst="rect">
            <a:avLst/>
          </a:prstGeom>
        </p:spPr>
      </p:pic>
      <p:pic>
        <p:nvPicPr>
          <p:cNvPr id="4" name="Picture 3">
            <a:hlinkClick r:id="rId25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951" y="4563850"/>
            <a:ext cx="955283" cy="1210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2A0703-713D-4671-880B-206628B7F0CD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73986" y="60747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383" y="3977470"/>
            <a:ext cx="3854664" cy="308373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Responsibility </a:t>
            </a:r>
          </a:p>
        </p:txBody>
      </p:sp>
      <p:pic>
        <p:nvPicPr>
          <p:cNvPr id="10" name="Picture 9">
            <a:hlinkClick r:id="rId14"/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1177776"/>
            <a:ext cx="784352" cy="1184424"/>
          </a:xfrm>
          <a:prstGeom prst="rect">
            <a:avLst/>
          </a:prstGeom>
        </p:spPr>
      </p:pic>
      <p:pic>
        <p:nvPicPr>
          <p:cNvPr id="12" name="Picture 11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81" y="2790812"/>
            <a:ext cx="1215331" cy="1276375"/>
          </a:xfrm>
          <a:prstGeom prst="rect">
            <a:avLst/>
          </a:prstGeom>
        </p:spPr>
      </p:pic>
      <p:pic>
        <p:nvPicPr>
          <p:cNvPr id="23" name="Picture 22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5" y="4542957"/>
            <a:ext cx="1385840" cy="1215275"/>
          </a:xfrm>
          <a:prstGeom prst="rect">
            <a:avLst/>
          </a:prstGeom>
        </p:spPr>
      </p:pic>
      <p:pic>
        <p:nvPicPr>
          <p:cNvPr id="30" name="Picture 29">
            <a:hlinkClick r:id="rId20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11" y="1177776"/>
            <a:ext cx="1153182" cy="1189875"/>
          </a:xfrm>
          <a:prstGeom prst="rect">
            <a:avLst/>
          </a:prstGeom>
        </p:spPr>
      </p:pic>
      <p:pic>
        <p:nvPicPr>
          <p:cNvPr id="31" name="Picture 30">
            <a:hlinkClick r:id="rId22"/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29" y="2794518"/>
            <a:ext cx="897196" cy="1268962"/>
          </a:xfrm>
          <a:prstGeom prst="rect">
            <a:avLst/>
          </a:prstGeom>
        </p:spPr>
      </p:pic>
      <p:pic>
        <p:nvPicPr>
          <p:cNvPr id="5120" name="Picture 5119">
            <a:hlinkClick r:id="rId24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47" y="4512636"/>
            <a:ext cx="1245596" cy="1245596"/>
          </a:xfrm>
          <a:prstGeom prst="rect">
            <a:avLst/>
          </a:prstGeom>
        </p:spPr>
      </p:pic>
      <p:pic>
        <p:nvPicPr>
          <p:cNvPr id="5121" name="Picture 5120">
            <a:hlinkClick r:id="rId26"/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529" y="1177776"/>
            <a:ext cx="885549" cy="1118117"/>
          </a:xfrm>
          <a:prstGeom prst="rect">
            <a:avLst/>
          </a:prstGeom>
        </p:spPr>
      </p:pic>
      <p:pic>
        <p:nvPicPr>
          <p:cNvPr id="5123" name="Picture 5122">
            <a:hlinkClick r:id="rId28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95" y="2921117"/>
            <a:ext cx="922275" cy="1142363"/>
          </a:xfrm>
          <a:prstGeom prst="rect">
            <a:avLst/>
          </a:prstGeom>
        </p:spPr>
      </p:pic>
      <p:pic>
        <p:nvPicPr>
          <p:cNvPr id="4" name="Picture 3">
            <a:hlinkClick r:id="rId30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72" y="1045029"/>
            <a:ext cx="1155147" cy="1458519"/>
          </a:xfrm>
          <a:prstGeom prst="rect">
            <a:avLst/>
          </a:prstGeom>
        </p:spPr>
      </p:pic>
      <p:pic>
        <p:nvPicPr>
          <p:cNvPr id="5" name="Picture 4">
            <a:hlinkClick r:id="rId32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69" y="2719697"/>
            <a:ext cx="1131965" cy="1426276"/>
          </a:xfrm>
          <a:prstGeom prst="rect">
            <a:avLst/>
          </a:prstGeom>
        </p:spPr>
      </p:pic>
      <p:pic>
        <p:nvPicPr>
          <p:cNvPr id="32" name="Picture 31">
            <a:hlinkClick r:id="rId34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54" y="4476009"/>
            <a:ext cx="1292693" cy="13491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C081D8-1A9A-4D17-9A34-296C61D200A9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241165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39268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592" y="3712938"/>
            <a:ext cx="3854664" cy="30837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Compassion</a:t>
            </a:r>
          </a:p>
        </p:txBody>
      </p:sp>
      <p:pic>
        <p:nvPicPr>
          <p:cNvPr id="4" name="Picture 3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7" y="1017114"/>
            <a:ext cx="1008561" cy="1390004"/>
          </a:xfrm>
          <a:prstGeom prst="rect">
            <a:avLst/>
          </a:prstGeom>
        </p:spPr>
      </p:pic>
      <p:pic>
        <p:nvPicPr>
          <p:cNvPr id="5" name="Picture 4">
            <a:hlinkClick r:id="rId16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522" y="1017114"/>
            <a:ext cx="1361365" cy="1361365"/>
          </a:xfrm>
          <a:prstGeom prst="rect">
            <a:avLst/>
          </a:prstGeom>
        </p:spPr>
      </p:pic>
      <p:pic>
        <p:nvPicPr>
          <p:cNvPr id="18" name="Picture 8" descr="Kindness is my Superpower: A children's Book About Empathy ...">
            <a:hlinkClick r:id="rId18"/>
            <a:extLst>
              <a:ext uri="{FF2B5EF4-FFF2-40B4-BE49-F238E27FC236}">
                <a16:creationId xmlns:a16="http://schemas.microsoft.com/office/drawing/2014/main" id="{D31A878A-5388-4A11-A7D8-349EFECC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9" y="2737037"/>
            <a:ext cx="1391467" cy="13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We're All Wonders by R J Palacio - Penguin Books Australia">
            <a:hlinkClick r:id="rId20"/>
            <a:extLst>
              <a:ext uri="{FF2B5EF4-FFF2-40B4-BE49-F238E27FC236}">
                <a16:creationId xmlns:a16="http://schemas.microsoft.com/office/drawing/2014/main" id="{AF5E447B-64BE-47DD-B9D4-797DC9E3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64" y="1017114"/>
            <a:ext cx="1069342" cy="14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82" y="4254066"/>
            <a:ext cx="1254573" cy="1580762"/>
          </a:xfrm>
          <a:prstGeom prst="rect">
            <a:avLst/>
          </a:prstGeom>
        </p:spPr>
      </p:pic>
      <p:pic>
        <p:nvPicPr>
          <p:cNvPr id="9" name="Picture 8">
            <a:hlinkClick r:id="rId24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3" y="4551495"/>
            <a:ext cx="1500869" cy="1158810"/>
          </a:xfrm>
          <a:prstGeom prst="rect">
            <a:avLst/>
          </a:prstGeom>
        </p:spPr>
      </p:pic>
      <p:pic>
        <p:nvPicPr>
          <p:cNvPr id="10" name="Picture 9">
            <a:hlinkClick r:id="rId26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15" y="2746483"/>
            <a:ext cx="933786" cy="1384580"/>
          </a:xfrm>
          <a:prstGeom prst="rect">
            <a:avLst/>
          </a:prstGeom>
        </p:spPr>
      </p:pic>
      <p:pic>
        <p:nvPicPr>
          <p:cNvPr id="11" name="Picture 10">
            <a:hlinkClick r:id="rId28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19" y="1065630"/>
            <a:ext cx="848772" cy="1312849"/>
          </a:xfrm>
          <a:prstGeom prst="rect">
            <a:avLst/>
          </a:prstGeom>
        </p:spPr>
      </p:pic>
      <p:pic>
        <p:nvPicPr>
          <p:cNvPr id="30" name="Picture 2" descr="The Day The Crayons Quit">
            <a:hlinkClick r:id="rId30"/>
            <a:extLst>
              <a:ext uri="{FF2B5EF4-FFF2-40B4-BE49-F238E27FC236}">
                <a16:creationId xmlns:a16="http://schemas.microsoft.com/office/drawing/2014/main" id="{74F24F78-2EBA-46A2-8B06-4555DDE9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21" y="2777892"/>
            <a:ext cx="1364958" cy="13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2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38" y="2673249"/>
            <a:ext cx="945505" cy="1455255"/>
          </a:xfrm>
          <a:prstGeom prst="rect">
            <a:avLst/>
          </a:prstGeom>
        </p:spPr>
      </p:pic>
      <p:pic>
        <p:nvPicPr>
          <p:cNvPr id="13" name="Picture 12">
            <a:hlinkClick r:id="rId34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34" y="4668579"/>
            <a:ext cx="1495807" cy="11143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D650BC-AECA-4EFB-81E9-B42BE66D7DC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232298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0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High Expectations</a:t>
            </a:r>
          </a:p>
        </p:txBody>
      </p:sp>
      <p:pic>
        <p:nvPicPr>
          <p:cNvPr id="15" name="Picture 26" descr="Rosie Revere, Engineer by Andrea Beaty — Reviews ...">
            <a:hlinkClick r:id="rId14"/>
            <a:extLst>
              <a:ext uri="{FF2B5EF4-FFF2-40B4-BE49-F238E27FC236}">
                <a16:creationId xmlns:a16="http://schemas.microsoft.com/office/drawing/2014/main" id="{687D608D-3B28-4F4D-98D0-B9DA44EF4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3" r="27954"/>
          <a:stretch/>
        </p:blipFill>
        <p:spPr bwMode="auto">
          <a:xfrm>
            <a:off x="808516" y="4505425"/>
            <a:ext cx="1072535" cy="12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ove: Amazon.co.uk: Pena, la, de, Matt: Books">
            <a:hlinkClick r:id="rId16"/>
            <a:extLst>
              <a:ext uri="{FF2B5EF4-FFF2-40B4-BE49-F238E27FC236}">
                <a16:creationId xmlns:a16="http://schemas.microsoft.com/office/drawing/2014/main" id="{F01ADFBB-E8C7-4C8D-BC75-D9A4A91F2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132" y="2675467"/>
            <a:ext cx="1262852" cy="14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ow I Made a Friend (MY CRAZY STORIES SERIES Book 6) by [Daniel Georges]">
            <a:hlinkClick r:id="rId18"/>
            <a:extLst>
              <a:ext uri="{FF2B5EF4-FFF2-40B4-BE49-F238E27FC236}">
                <a16:creationId xmlns:a16="http://schemas.microsoft.com/office/drawing/2014/main" id="{56558046-A7E4-4C46-8653-065E34917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44" y="4398586"/>
            <a:ext cx="1379511" cy="13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Posted by EGRPS Woodcliff Preschool at 5:26 AM">
            <a:hlinkClick r:id="rId20"/>
            <a:extLst>
              <a:ext uri="{FF2B5EF4-FFF2-40B4-BE49-F238E27FC236}">
                <a16:creationId xmlns:a16="http://schemas.microsoft.com/office/drawing/2014/main" id="{3DFA069D-A8BB-4E37-9F9C-7EB05B65B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233" y="2818939"/>
            <a:ext cx="1254893" cy="13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4" descr="I Can Do Hard Things - Gabi Garcia Books">
            <a:hlinkClick r:id="rId22"/>
            <a:extLst>
              <a:ext uri="{FF2B5EF4-FFF2-40B4-BE49-F238E27FC236}">
                <a16:creationId xmlns:a16="http://schemas.microsoft.com/office/drawing/2014/main" id="{467FC9A0-E256-4998-B0F8-94E3E393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9" y="2704607"/>
            <a:ext cx="1441450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Fair Is Fair by Sonny Varela: Children | Blurb Books">
            <a:hlinkClick r:id="rId24"/>
            <a:extLst>
              <a:ext uri="{FF2B5EF4-FFF2-40B4-BE49-F238E27FC236}">
                <a16:creationId xmlns:a16="http://schemas.microsoft.com/office/drawing/2014/main" id="{AA0A4E8D-2BA1-4855-ADB3-6A8798BD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98" y="4480915"/>
            <a:ext cx="1574074" cy="13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26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50" y="1069373"/>
            <a:ext cx="1020651" cy="1275814"/>
          </a:xfrm>
          <a:prstGeom prst="rect">
            <a:avLst/>
          </a:prstGeom>
        </p:spPr>
      </p:pic>
      <p:pic>
        <p:nvPicPr>
          <p:cNvPr id="4" name="Picture 3">
            <a:hlinkClick r:id="rId28"/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9" y="986050"/>
            <a:ext cx="1359137" cy="1359137"/>
          </a:xfrm>
          <a:prstGeom prst="rect">
            <a:avLst/>
          </a:prstGeom>
        </p:spPr>
      </p:pic>
      <p:pic>
        <p:nvPicPr>
          <p:cNvPr id="5" name="Picture 4">
            <a:hlinkClick r:id="rId30"/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71" y="1069373"/>
            <a:ext cx="1369103" cy="1363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1BE517E-FA15-4BB2-B20B-AD1013FAB16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231169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3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Forgiveness</a:t>
            </a:r>
          </a:p>
        </p:txBody>
      </p:sp>
      <p:pic>
        <p:nvPicPr>
          <p:cNvPr id="4" name="Picture 3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9" y="1067450"/>
            <a:ext cx="1348894" cy="130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64" y="2599421"/>
            <a:ext cx="1245795" cy="1540634"/>
          </a:xfrm>
          <a:prstGeom prst="rect">
            <a:avLst/>
          </a:prstGeom>
        </p:spPr>
      </p:pic>
      <p:pic>
        <p:nvPicPr>
          <p:cNvPr id="8" name="Picture 7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7" y="4542991"/>
            <a:ext cx="1548434" cy="1215241"/>
          </a:xfrm>
          <a:prstGeom prst="rect">
            <a:avLst/>
          </a:prstGeom>
        </p:spPr>
      </p:pic>
      <p:pic>
        <p:nvPicPr>
          <p:cNvPr id="9" name="Picture 8">
            <a:hlinkClick r:id="rId19"/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6" y="1024216"/>
            <a:ext cx="1633195" cy="1343310"/>
          </a:xfrm>
          <a:prstGeom prst="rect">
            <a:avLst/>
          </a:prstGeom>
        </p:spPr>
      </p:pic>
      <p:pic>
        <p:nvPicPr>
          <p:cNvPr id="10" name="Picture 9">
            <a:hlinkClick r:id="rId21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41" y="2619187"/>
            <a:ext cx="1216537" cy="1532836"/>
          </a:xfrm>
          <a:prstGeom prst="rect">
            <a:avLst/>
          </a:prstGeom>
        </p:spPr>
      </p:pic>
      <p:pic>
        <p:nvPicPr>
          <p:cNvPr id="11" name="Picture 10">
            <a:hlinkClick r:id="rId23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17" y="4542991"/>
            <a:ext cx="1180335" cy="1215241"/>
          </a:xfrm>
          <a:prstGeom prst="rect">
            <a:avLst/>
          </a:prstGeom>
        </p:spPr>
      </p:pic>
      <p:pic>
        <p:nvPicPr>
          <p:cNvPr id="12" name="Picture 11">
            <a:hlinkClick r:id="rId25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8" y="938776"/>
            <a:ext cx="952500" cy="1428750"/>
          </a:xfrm>
          <a:prstGeom prst="rect">
            <a:avLst/>
          </a:prstGeom>
        </p:spPr>
      </p:pic>
      <p:pic>
        <p:nvPicPr>
          <p:cNvPr id="13" name="Picture 12">
            <a:hlinkClick r:id="rId27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42" y="2768442"/>
            <a:ext cx="1373632" cy="137363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7422E8-5BCB-41BB-8BB0-92E5AF93C69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208566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Optimism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8" y="1123406"/>
            <a:ext cx="1399435" cy="1328398"/>
          </a:xfrm>
          <a:prstGeom prst="rect">
            <a:avLst/>
          </a:prstGeom>
        </p:spPr>
      </p:pic>
      <p:pic>
        <p:nvPicPr>
          <p:cNvPr id="4" name="Picture 3">
            <a:hlinkClick r:id="rId14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32" y="2635213"/>
            <a:ext cx="1552596" cy="1502513"/>
          </a:xfrm>
          <a:prstGeom prst="rect">
            <a:avLst/>
          </a:prstGeom>
        </p:spPr>
      </p:pic>
      <p:pic>
        <p:nvPicPr>
          <p:cNvPr id="5" name="Picture 4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2" y="4410794"/>
            <a:ext cx="1272080" cy="1404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0182" y="998061"/>
            <a:ext cx="1058751" cy="1377092"/>
          </a:xfrm>
          <a:prstGeom prst="rect">
            <a:avLst/>
          </a:prstGeom>
        </p:spPr>
      </p:pic>
      <p:pic>
        <p:nvPicPr>
          <p:cNvPr id="9" name="Picture 8">
            <a:hlinkClick r:id="rId20"/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41" y="2702193"/>
            <a:ext cx="1371600" cy="1368552"/>
          </a:xfrm>
          <a:prstGeom prst="rect">
            <a:avLst/>
          </a:prstGeom>
        </p:spPr>
      </p:pic>
      <p:pic>
        <p:nvPicPr>
          <p:cNvPr id="10" name="Picture 9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446" y="986777"/>
            <a:ext cx="1133439" cy="1428133"/>
          </a:xfrm>
          <a:prstGeom prst="rect">
            <a:avLst/>
          </a:prstGeom>
        </p:spPr>
      </p:pic>
      <p:pic>
        <p:nvPicPr>
          <p:cNvPr id="29" name="Picture 28" descr="The Rainbow Fish (Lap Edition) by Marcus Pfister, Board ...">
            <a:hlinkClick r:id="rId24"/>
            <a:extLst>
              <a:ext uri="{FF2B5EF4-FFF2-40B4-BE49-F238E27FC236}">
                <a16:creationId xmlns:a16="http://schemas.microsoft.com/office/drawing/2014/main" id="{21071FE0-EC2D-4064-B866-9FD543851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52" y="4426316"/>
            <a:ext cx="1376611" cy="13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26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35" y="4410794"/>
            <a:ext cx="1208362" cy="1522536"/>
          </a:xfrm>
          <a:prstGeom prst="rect">
            <a:avLst/>
          </a:prstGeom>
        </p:spPr>
      </p:pic>
      <p:pic>
        <p:nvPicPr>
          <p:cNvPr id="12" name="Picture 11">
            <a:hlinkClick r:id="rId28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2" y="2745173"/>
            <a:ext cx="1085440" cy="1367654"/>
          </a:xfrm>
          <a:prstGeom prst="rect">
            <a:avLst/>
          </a:prstGeom>
        </p:spPr>
      </p:pic>
      <p:pic>
        <p:nvPicPr>
          <p:cNvPr id="13" name="Picture 12">
            <a:hlinkClick r:id="rId30"/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256185" y="2713362"/>
            <a:ext cx="939172" cy="14317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88BFA59-DA2E-4AC2-8A13-7856B3A83B2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231169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9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Acceptance</a:t>
            </a:r>
          </a:p>
        </p:txBody>
      </p:sp>
      <p:pic>
        <p:nvPicPr>
          <p:cNvPr id="2" name="Picture 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3485" y="2778051"/>
            <a:ext cx="1418199" cy="1434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88582" y="4360013"/>
            <a:ext cx="924110" cy="1398219"/>
          </a:xfrm>
          <a:prstGeom prst="rect">
            <a:avLst/>
          </a:prstGeom>
        </p:spPr>
      </p:pic>
      <p:pic>
        <p:nvPicPr>
          <p:cNvPr id="17" name="Picture 16">
            <a:hlinkClick r:id="rId17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8276" y="2799114"/>
            <a:ext cx="992070" cy="1259771"/>
          </a:xfrm>
          <a:prstGeom prst="rect">
            <a:avLst/>
          </a:prstGeom>
        </p:spPr>
      </p:pic>
      <p:pic>
        <p:nvPicPr>
          <p:cNvPr id="5" name="Picture 4">
            <a:hlinkClick r:id="rId19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07050" y="1009592"/>
            <a:ext cx="1029029" cy="1320784"/>
          </a:xfrm>
          <a:prstGeom prst="rect">
            <a:avLst/>
          </a:prstGeom>
        </p:spPr>
      </p:pic>
      <p:pic>
        <p:nvPicPr>
          <p:cNvPr id="8" name="Picture 7">
            <a:hlinkClick r:id="rId21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32608" y="1120170"/>
            <a:ext cx="890050" cy="1163912"/>
          </a:xfrm>
          <a:prstGeom prst="rect">
            <a:avLst/>
          </a:prstGeom>
        </p:spPr>
      </p:pic>
      <p:pic>
        <p:nvPicPr>
          <p:cNvPr id="29" name="Picture 14" descr="I Am Human by Susan Verde and Peter H. Reynolds">
            <a:hlinkClick r:id="rId23"/>
            <a:extLst>
              <a:ext uri="{FF2B5EF4-FFF2-40B4-BE49-F238E27FC236}">
                <a16:creationId xmlns:a16="http://schemas.microsoft.com/office/drawing/2014/main" id="{C5CF97CD-B131-4E6A-85D2-EB6A7993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73" y="2671734"/>
            <a:ext cx="1421508" cy="14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Stand Tall, Molly Lou Melon by Patty Lovell ...">
            <a:hlinkClick r:id="rId25"/>
            <a:extLst>
              <a:ext uri="{FF2B5EF4-FFF2-40B4-BE49-F238E27FC236}">
                <a16:creationId xmlns:a16="http://schemas.microsoft.com/office/drawing/2014/main" id="{D501E128-E96C-4DA7-96BE-AE58C5E4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30" y="4446537"/>
            <a:ext cx="1334255" cy="13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27"/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065022" y="990823"/>
            <a:ext cx="1306663" cy="1420639"/>
          </a:xfrm>
          <a:prstGeom prst="rect">
            <a:avLst/>
          </a:prstGeom>
        </p:spPr>
      </p:pic>
      <p:pic>
        <p:nvPicPr>
          <p:cNvPr id="10" name="Picture 9">
            <a:hlinkClick r:id="rId29"/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9744" y="4409818"/>
            <a:ext cx="1175142" cy="1411382"/>
          </a:xfrm>
          <a:prstGeom prst="rect">
            <a:avLst/>
          </a:prstGeom>
        </p:spPr>
      </p:pic>
      <p:pic>
        <p:nvPicPr>
          <p:cNvPr id="31" name="Picture 30">
            <a:hlinkClick r:id="rId31"/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99744" y="1057019"/>
            <a:ext cx="1422539" cy="141556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D1626E9-591E-483C-804B-6A0B7D445FA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08566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346C3-D5AA-45AC-9945-181D0BD74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5E12D-2C6F-40B1-A3C1-E4644A934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72775" y="673101"/>
            <a:ext cx="5048886" cy="5829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A3CB3-298D-4432-BD08-40F21AFCE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69198" y="673101"/>
            <a:ext cx="5048886" cy="584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739F66-658A-4A1E-AD17-BED1258FC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488541" y="3073401"/>
            <a:ext cx="2906700" cy="457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D575B-B3D1-4713-BEF1-62CD28C8E1C9}"/>
              </a:ext>
            </a:extLst>
          </p:cNvPr>
          <p:cNvSpPr/>
          <p:nvPr/>
        </p:nvSpPr>
        <p:spPr>
          <a:xfrm>
            <a:off x="4889500" y="469900"/>
            <a:ext cx="2197100" cy="1689100"/>
          </a:xfrm>
          <a:prstGeom prst="rect">
            <a:avLst/>
          </a:prstGeom>
          <a:solidFill>
            <a:srgbClr val="6AD8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137" y="285449"/>
            <a:ext cx="2570111" cy="22417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67" y="3495364"/>
            <a:ext cx="1634818" cy="14081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15" y="3104931"/>
            <a:ext cx="1452639" cy="17035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8" y="5758232"/>
            <a:ext cx="1544134" cy="10500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47" y="5606157"/>
            <a:ext cx="1421702" cy="119991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933" y="3895063"/>
            <a:ext cx="3854664" cy="308373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00137" y="2675467"/>
            <a:ext cx="267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Resilience </a:t>
            </a:r>
          </a:p>
        </p:txBody>
      </p:sp>
      <p:pic>
        <p:nvPicPr>
          <p:cNvPr id="4" name="Picture 3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566" y="2728125"/>
            <a:ext cx="1323178" cy="1471295"/>
          </a:xfrm>
          <a:prstGeom prst="rect">
            <a:avLst/>
          </a:prstGeom>
        </p:spPr>
      </p:pic>
      <p:pic>
        <p:nvPicPr>
          <p:cNvPr id="5" name="Picture 4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8104" y="1045389"/>
            <a:ext cx="1039597" cy="1314433"/>
          </a:xfrm>
          <a:prstGeom prst="rect">
            <a:avLst/>
          </a:prstGeom>
        </p:spPr>
      </p:pic>
      <p:pic>
        <p:nvPicPr>
          <p:cNvPr id="8" name="Picture 7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2101" y="4496217"/>
            <a:ext cx="1528838" cy="13682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528DD5-3B76-4D0A-B497-2F8DA11985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28210" y="670151"/>
            <a:ext cx="1553252" cy="14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0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16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Twinkl Cursive Looped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K. Stubbs</dc:creator>
  <cp:lastModifiedBy>Eileen Thompson</cp:lastModifiedBy>
  <cp:revision>56</cp:revision>
  <dcterms:created xsi:type="dcterms:W3CDTF">2021-03-03T13:23:09Z</dcterms:created>
  <dcterms:modified xsi:type="dcterms:W3CDTF">2022-07-06T10:00:15Z</dcterms:modified>
</cp:coreProperties>
</file>